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</p:sldIdLst>
  <p:sldSz cx="10440988" cy="7561263"/>
  <p:notesSz cx="6858000" cy="91440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1260"/>
      </p:cViewPr>
      <p:guideLst>
        <p:guide orient="horz" pos="238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385982.6</c:v>
                </c:pt>
                <c:pt idx="1">
                  <c:v>385982.6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28321.200000000001</c:v>
                </c:pt>
                <c:pt idx="1">
                  <c:v>20793</c:v>
                </c:pt>
                <c:pt idx="2">
                  <c:v>0</c:v>
                </c:pt>
              </c:numCache>
            </c:numRef>
          </c:val>
        </c:ser>
        <c:axId val="95802880"/>
        <c:axId val="95804416"/>
      </c:barChart>
      <c:catAx>
        <c:axId val="95802880"/>
        <c:scaling>
          <c:orientation val="minMax"/>
        </c:scaling>
        <c:axPos val="b"/>
        <c:tickLblPos val="nextTo"/>
        <c:crossAx val="95804416"/>
        <c:crosses val="autoZero"/>
        <c:auto val="1"/>
        <c:lblAlgn val="ctr"/>
        <c:lblOffset val="100"/>
      </c:catAx>
      <c:valAx>
        <c:axId val="95804416"/>
        <c:scaling>
          <c:orientation val="minMax"/>
        </c:scaling>
        <c:axPos val="l"/>
        <c:majorGridlines/>
        <c:numFmt formatCode="#,##0.00" sourceLinked="1"/>
        <c:tickLblPos val="nextTo"/>
        <c:crossAx val="95802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385982.6</c:v>
                </c:pt>
                <c:pt idx="1">
                  <c:v>385982.6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 formatCode="#,##0.00">
                  <c:v>57485.3</c:v>
                </c:pt>
                <c:pt idx="1">
                  <c:v>49831.3</c:v>
                </c:pt>
                <c:pt idx="2" formatCode="#,##0.00">
                  <c:v>0</c:v>
                </c:pt>
              </c:numCache>
            </c:numRef>
          </c:val>
        </c:ser>
        <c:axId val="119597696"/>
        <c:axId val="119748096"/>
      </c:barChart>
      <c:catAx>
        <c:axId val="119597696"/>
        <c:scaling>
          <c:orientation val="minMax"/>
        </c:scaling>
        <c:axPos val="b"/>
        <c:tickLblPos val="nextTo"/>
        <c:crossAx val="119748096"/>
        <c:crosses val="autoZero"/>
        <c:auto val="1"/>
        <c:lblAlgn val="ctr"/>
        <c:lblOffset val="100"/>
      </c:catAx>
      <c:valAx>
        <c:axId val="119748096"/>
        <c:scaling>
          <c:orientation val="minMax"/>
        </c:scaling>
        <c:axPos val="l"/>
        <c:majorGridlines/>
        <c:numFmt formatCode="#,##0.00" sourceLinked="1"/>
        <c:tickLblPos val="nextTo"/>
        <c:crossAx val="119597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Палн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650242.6</c:v>
                </c:pt>
                <c:pt idx="1">
                  <c:v>650242.6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 formatCode="General">
                  <c:v>172586.7</c:v>
                </c:pt>
                <c:pt idx="1">
                  <c:v>119800.1</c:v>
                </c:pt>
                <c:pt idx="2" formatCode="General">
                  <c:v>0</c:v>
                </c:pt>
              </c:numCache>
            </c:numRef>
          </c:val>
        </c:ser>
        <c:axId val="150439424"/>
        <c:axId val="150440960"/>
      </c:barChart>
      <c:catAx>
        <c:axId val="150439424"/>
        <c:scaling>
          <c:orientation val="minMax"/>
        </c:scaling>
        <c:axPos val="b"/>
        <c:tickLblPos val="nextTo"/>
        <c:crossAx val="150440960"/>
        <c:crosses val="autoZero"/>
        <c:auto val="1"/>
        <c:lblAlgn val="ctr"/>
        <c:lblOffset val="100"/>
      </c:catAx>
      <c:valAx>
        <c:axId val="150440960"/>
        <c:scaling>
          <c:orientation val="minMax"/>
        </c:scaling>
        <c:axPos val="l"/>
        <c:majorGridlines/>
        <c:numFmt formatCode="General" sourceLinked="1"/>
        <c:tickLblPos val="nextTo"/>
        <c:crossAx val="150439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650242.6</c:v>
                </c:pt>
                <c:pt idx="1">
                  <c:v>651482.6</c:v>
                </c:pt>
                <c:pt idx="2" formatCode="General">
                  <c:v>-1240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206561.1</c:v>
                </c:pt>
                <c:pt idx="1">
                  <c:v>171835.5</c:v>
                </c:pt>
                <c:pt idx="2" formatCode="General">
                  <c:v>0</c:v>
                </c:pt>
              </c:numCache>
            </c:numRef>
          </c:val>
        </c:ser>
        <c:axId val="150347136"/>
        <c:axId val="150348928"/>
      </c:barChart>
      <c:catAx>
        <c:axId val="150347136"/>
        <c:scaling>
          <c:orientation val="minMax"/>
        </c:scaling>
        <c:axPos val="b"/>
        <c:tickLblPos val="nextTo"/>
        <c:crossAx val="150348928"/>
        <c:crosses val="autoZero"/>
        <c:auto val="1"/>
        <c:lblAlgn val="ctr"/>
        <c:lblOffset val="100"/>
      </c:catAx>
      <c:valAx>
        <c:axId val="150348928"/>
        <c:scaling>
          <c:orientation val="minMax"/>
        </c:scaling>
        <c:axPos val="l"/>
        <c:majorGridlines/>
        <c:numFmt formatCode="#,##0.00" sourceLinked="1"/>
        <c:tickLblPos val="nextTo"/>
        <c:crossAx val="150347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650242.6</c:v>
                </c:pt>
                <c:pt idx="1">
                  <c:v>653882.6</c:v>
                </c:pt>
                <c:pt idx="2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237986.2</c:v>
                </c:pt>
                <c:pt idx="1">
                  <c:v>213332.6</c:v>
                </c:pt>
              </c:numCache>
            </c:numRef>
          </c:val>
        </c:ser>
        <c:axId val="144910976"/>
        <c:axId val="144916864"/>
      </c:barChart>
      <c:catAx>
        <c:axId val="144910976"/>
        <c:scaling>
          <c:orientation val="minMax"/>
        </c:scaling>
        <c:axPos val="b"/>
        <c:tickLblPos val="nextTo"/>
        <c:crossAx val="144916864"/>
        <c:crosses val="autoZero"/>
        <c:auto val="1"/>
        <c:lblAlgn val="ctr"/>
        <c:lblOffset val="100"/>
      </c:catAx>
      <c:valAx>
        <c:axId val="144916864"/>
        <c:scaling>
          <c:orientation val="minMax"/>
        </c:scaling>
        <c:axPos val="l"/>
        <c:majorGridlines/>
        <c:numFmt formatCode="#,##0.00" sourceLinked="1"/>
        <c:tickLblPos val="nextTo"/>
        <c:crossAx val="144910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650242.6</c:v>
                </c:pt>
                <c:pt idx="1">
                  <c:v>653882.6</c:v>
                </c:pt>
                <c:pt idx="2">
                  <c:v>-3640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277341.09999999998</c:v>
                </c:pt>
                <c:pt idx="1">
                  <c:v>258984.9</c:v>
                </c:pt>
                <c:pt idx="2">
                  <c:v>0</c:v>
                </c:pt>
              </c:numCache>
            </c:numRef>
          </c:val>
        </c:ser>
        <c:axId val="144933632"/>
        <c:axId val="144935168"/>
      </c:barChart>
      <c:catAx>
        <c:axId val="144933632"/>
        <c:scaling>
          <c:orientation val="minMax"/>
        </c:scaling>
        <c:axPos val="b"/>
        <c:tickLblPos val="nextTo"/>
        <c:crossAx val="144935168"/>
        <c:crosses val="autoZero"/>
        <c:auto val="1"/>
        <c:lblAlgn val="ctr"/>
        <c:lblOffset val="100"/>
      </c:catAx>
      <c:valAx>
        <c:axId val="144935168"/>
        <c:scaling>
          <c:orientation val="minMax"/>
        </c:scaling>
        <c:axPos val="l"/>
        <c:majorGridlines/>
        <c:numFmt formatCode="#,##0.00" sourceLinked="1"/>
        <c:tickLblPos val="nextTo"/>
        <c:crossAx val="144933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4631" y="334306"/>
            <a:ext cx="2680941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6370" y="334306"/>
            <a:ext cx="7874245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6370" y="1944575"/>
            <a:ext cx="5276686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47072" y="1944575"/>
            <a:ext cx="527849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C4D1-04E0-4ED8-921E-05B316459DC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3C06-548E-46A4-B72F-727A8F40F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755998" y="1460412"/>
          <a:ext cx="8928992" cy="54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4430" y="540271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72022" y="1116336"/>
          <a:ext cx="772880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6398" y="46826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16238" y="468263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квартал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64310" y="684287"/>
            <a:ext cx="977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8406" y="46826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302" y="396255"/>
            <a:ext cx="134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Полугодие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40164" y="1460412"/>
          <a:ext cx="6960659" cy="46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</Words>
  <Application>Microsoft Office PowerPoint</Application>
  <PresentationFormat>Произвольный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Microsoft</cp:lastModifiedBy>
  <cp:revision>6</cp:revision>
  <dcterms:created xsi:type="dcterms:W3CDTF">2020-08-30T09:33:55Z</dcterms:created>
  <dcterms:modified xsi:type="dcterms:W3CDTF">2023-06-06T08:40:49Z</dcterms:modified>
</cp:coreProperties>
</file>