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10439400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0" y="-288"/>
      </p:cViewPr>
      <p:guideLst>
        <p:guide orient="horz" pos="2381"/>
        <p:guide pos="3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9199868308973864"/>
          <c:y val="3.3823806419876229E-2"/>
          <c:w val="0.67055049074836892"/>
          <c:h val="0.8723495212316891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Дефицит/Профицит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333729.8</c:v>
                </c:pt>
                <c:pt idx="1">
                  <c:v>333729.8</c:v>
                </c:pt>
                <c:pt idx="2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C0-4572-BE79-E523BD8EF2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2"/>
              <c:layout>
                <c:manualLayout>
                  <c:x val="2.8529959867200336E-2"/>
                  <c:y val="4.3483298483454327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3A2-4A71-BBC3-DE4CF7250A7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Дефицит/Профицит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54699.3</c:v>
                </c:pt>
                <c:pt idx="1">
                  <c:v>42425.2</c:v>
                </c:pt>
                <c:pt idx="2">
                  <c:v>12274.1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3C0-4572-BE79-E523BD8EF2DF}"/>
            </c:ext>
          </c:extLst>
        </c:ser>
        <c:dLbls>
          <c:showVal val="1"/>
        </c:dLbls>
        <c:axId val="129141760"/>
        <c:axId val="129159936"/>
      </c:barChart>
      <c:catAx>
        <c:axId val="129141760"/>
        <c:scaling>
          <c:orientation val="minMax"/>
        </c:scaling>
        <c:axPos val="b"/>
        <c:numFmt formatCode="General" sourceLinked="0"/>
        <c:tickLblPos val="nextTo"/>
        <c:crossAx val="129159936"/>
        <c:crosses val="autoZero"/>
        <c:auto val="1"/>
        <c:lblAlgn val="ctr"/>
        <c:lblOffset val="100"/>
      </c:catAx>
      <c:valAx>
        <c:axId val="129159936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291417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949049" y="1289632"/>
            <a:ext cx="5496937" cy="550474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965" y="587975"/>
            <a:ext cx="7026631" cy="3443853"/>
          </a:xfrm>
        </p:spPr>
        <p:txBody>
          <a:bodyPr anchor="b">
            <a:normAutofit/>
          </a:bodyPr>
          <a:lstStyle>
            <a:lvl1pPr algn="l">
              <a:defRPr sz="485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965" y="4237153"/>
            <a:ext cx="5656102" cy="2109242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763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08965" y="587975"/>
            <a:ext cx="9221470" cy="3443852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69952" y="4237152"/>
            <a:ext cx="8312854" cy="50397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65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9221470" cy="3191863"/>
          </a:xfrm>
        </p:spPr>
        <p:txBody>
          <a:bodyPr anchor="ctr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535805"/>
            <a:ext cx="7287889" cy="2099910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589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0" y="587975"/>
            <a:ext cx="7831590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7931" y="3779838"/>
            <a:ext cx="7309483" cy="53197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741133"/>
            <a:ext cx="7286529" cy="189458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4547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779838"/>
            <a:ext cx="7286529" cy="1871069"/>
          </a:xfrm>
        </p:spPr>
        <p:txBody>
          <a:bodyPr anchor="b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658160"/>
            <a:ext cx="7287889" cy="977554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820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1" y="587975"/>
            <a:ext cx="7831589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283816"/>
            <a:ext cx="7286529" cy="1157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459766"/>
            <a:ext cx="7286528" cy="1175949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37616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8591793" cy="31918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086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330481"/>
            <a:ext cx="7286529" cy="9239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254443"/>
            <a:ext cx="7286528" cy="1381272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7514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 algn="l"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6" y="587976"/>
            <a:ext cx="7483473" cy="4153158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4096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6647" y="587975"/>
            <a:ext cx="2333788" cy="4871791"/>
          </a:xfrm>
        </p:spPr>
        <p:txBody>
          <a:bodyPr vert="eaVert">
            <a:normAutofit/>
          </a:bodyPr>
          <a:lstStyle>
            <a:lvl1pPr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587975"/>
            <a:ext cx="6678764" cy="60477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647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6" y="587975"/>
            <a:ext cx="7483473" cy="4153158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893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2183905"/>
            <a:ext cx="7309484" cy="2557224"/>
          </a:xfrm>
        </p:spPr>
        <p:txBody>
          <a:bodyPr anchor="b">
            <a:normAutofit/>
          </a:bodyPr>
          <a:lstStyle>
            <a:lvl1pPr algn="l">
              <a:defRPr sz="3527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4946454"/>
            <a:ext cx="7309483" cy="1689261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920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8965" y="587975"/>
            <a:ext cx="4509546" cy="415315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322863" y="587975"/>
            <a:ext cx="4507572" cy="41438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72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87975"/>
            <a:ext cx="4243422" cy="671971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1259946"/>
            <a:ext cx="4504408" cy="348118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2810" y="624724"/>
            <a:ext cx="429729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2864" y="1259946"/>
            <a:ext cx="4517238" cy="34718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75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063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188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6311" y="587975"/>
            <a:ext cx="3653790" cy="1679928"/>
          </a:xfrm>
        </p:spPr>
        <p:txBody>
          <a:bodyPr anchor="b">
            <a:normAutofit/>
          </a:bodyPr>
          <a:lstStyle>
            <a:lvl1pPr algn="l">
              <a:defRPr sz="2205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4" y="587975"/>
            <a:ext cx="5067579" cy="604774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86311" y="2435898"/>
            <a:ext cx="3653790" cy="2305235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110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705" y="1595931"/>
            <a:ext cx="4068053" cy="1259946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69950" y="1007956"/>
            <a:ext cx="3745779" cy="529177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65" y="3023870"/>
            <a:ext cx="4069155" cy="2295901"/>
          </a:xfrm>
        </p:spPr>
        <p:txBody>
          <a:bodyPr anchor="t">
            <a:normAutofit/>
          </a:bodyPr>
          <a:lstStyle>
            <a:lvl1pPr marL="0" indent="0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8965" y="6803708"/>
            <a:ext cx="6635052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47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615687" y="4293150"/>
            <a:ext cx="2820437" cy="2930540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587976"/>
            <a:ext cx="7483473" cy="415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2863" y="6803711"/>
            <a:ext cx="1370529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D00B97-22DE-41D1-B7D6-BEB387F1979F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8965" y="6803708"/>
            <a:ext cx="6635052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5804" y="6149240"/>
            <a:ext cx="978302" cy="7384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08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71B8704-D60F-49DA-A42E-8FB9FE852D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6665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503972" rtl="0" eaLnBrk="1" latinLnBrk="0" hangingPunct="1">
        <a:spcBef>
          <a:spcPct val="0"/>
        </a:spcBef>
        <a:buNone/>
        <a:defRPr sz="3527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4982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2925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0904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4876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593070765"/>
              </p:ext>
            </p:extLst>
          </p:nvPr>
        </p:nvGraphicFramePr>
        <p:xfrm>
          <a:off x="420414" y="1051034"/>
          <a:ext cx="9659007" cy="6138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2651" y="96025"/>
            <a:ext cx="9941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latin typeface="Liberation Serif" pitchFamily="18" charset="0"/>
              </a:rPr>
              <a:t>Исполнение основных показателей бюджета </a:t>
            </a:r>
            <a:endParaRPr lang="ru-RU" sz="2400" i="1" dirty="0" smtClean="0">
              <a:latin typeface="Liberation Serif" pitchFamily="18" charset="0"/>
            </a:endParaRPr>
          </a:p>
          <a:p>
            <a:pPr algn="ctr"/>
            <a:r>
              <a:rPr lang="ru-RU" sz="2400" i="1" dirty="0" smtClean="0">
                <a:latin typeface="Liberation Serif" pitchFamily="18" charset="0"/>
              </a:rPr>
              <a:t>Махнёвского </a:t>
            </a:r>
            <a:r>
              <a:rPr lang="ru-RU" sz="2400" i="1" dirty="0">
                <a:latin typeface="Liberation Serif" pitchFamily="18" charset="0"/>
              </a:rPr>
              <a:t>муниципального образования на </a:t>
            </a:r>
            <a:r>
              <a:rPr lang="ru-RU" sz="2400" i="1" dirty="0" smtClean="0">
                <a:latin typeface="Liberation Serif" pitchFamily="18" charset="0"/>
              </a:rPr>
              <a:t>01.03.2020г</a:t>
            </a:r>
            <a:r>
              <a:rPr lang="ru-RU" sz="2400" i="1" dirty="0">
                <a:latin typeface="Liberation Serif" pitchFamily="18" charset="0"/>
              </a:rPr>
              <a:t>., тыс. рублей</a:t>
            </a:r>
            <a:endParaRPr lang="ru-RU" sz="2400" dirty="0"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915822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15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Сектор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Microsoft</cp:lastModifiedBy>
  <cp:revision>7</cp:revision>
  <dcterms:created xsi:type="dcterms:W3CDTF">2020-08-30T16:58:56Z</dcterms:created>
  <dcterms:modified xsi:type="dcterms:W3CDTF">2020-09-01T07:13:21Z</dcterms:modified>
</cp:coreProperties>
</file>