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ahnevo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Отчет об исполнении плана мероприятий по противодействию коррупции в </a:t>
            </a:r>
            <a:r>
              <a:rPr lang="ru-RU" sz="3200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Махнёвском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МО за 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2022 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</a:t>
            </a:r>
            <a:endParaRPr lang="ru-RU" sz="32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08867" y="5603966"/>
            <a:ext cx="3047321" cy="772848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0070C0"/>
                </a:solidFill>
                <a:hlinkClick r:id="rId2"/>
              </a:rPr>
              <a:t>www.mahnevo.ru</a:t>
            </a:r>
            <a:r>
              <a:rPr lang="en-US" cap="none" dirty="0" smtClean="0">
                <a:solidFill>
                  <a:srgbClr val="0070C0"/>
                </a:solidFill>
              </a:rPr>
              <a:t> </a:t>
            </a:r>
            <a:endParaRPr lang="ru-RU" cap="none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8" y="507608"/>
            <a:ext cx="702606" cy="11494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2875" y="1749847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Махнёвское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муниципальное образование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666206"/>
            <a:ext cx="9520158" cy="532964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793100"/>
              </p:ext>
            </p:extLst>
          </p:nvPr>
        </p:nvGraphicFramePr>
        <p:xfrm>
          <a:off x="1490206" y="666206"/>
          <a:ext cx="9609138" cy="428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Документ" r:id="rId3" imgW="9609834" imgH="3540572" progId="Word.Document.12">
                  <p:embed/>
                </p:oleObj>
              </mc:Choice>
              <mc:Fallback>
                <p:oleObj name="Документ" r:id="rId3" imgW="9609834" imgH="35405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0206" y="666206"/>
                        <a:ext cx="9609138" cy="4284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28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339635"/>
            <a:ext cx="9520158" cy="56039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67582"/>
              </p:ext>
            </p:extLst>
          </p:nvPr>
        </p:nvGraphicFramePr>
        <p:xfrm>
          <a:off x="1534695" y="715917"/>
          <a:ext cx="9764675" cy="5227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окумент" r:id="rId3" imgW="9609834" imgH="4851722" progId="Word.Document.12">
                  <p:embed/>
                </p:oleObj>
              </mc:Choice>
              <mc:Fallback>
                <p:oleObj name="Документ" r:id="rId3" imgW="9609834" imgH="48517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695" y="715917"/>
                        <a:ext cx="9764675" cy="5227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53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20439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8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042060"/>
              </p:ext>
            </p:extLst>
          </p:nvPr>
        </p:nvGraphicFramePr>
        <p:xfrm>
          <a:off x="1534696" y="804519"/>
          <a:ext cx="9609138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Документ" r:id="rId3" imgW="9609834" imgH="4997525" progId="Word.Document.12">
                  <p:embed/>
                </p:oleObj>
              </mc:Choice>
              <mc:Fallback>
                <p:oleObj name="Документ" r:id="rId3" imgW="9609834" imgH="49975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696" y="804519"/>
                        <a:ext cx="9609138" cy="499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525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792029"/>
              </p:ext>
            </p:extLst>
          </p:nvPr>
        </p:nvGraphicFramePr>
        <p:xfrm>
          <a:off x="1553482" y="839107"/>
          <a:ext cx="9609138" cy="39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Документ" r:id="rId3" imgW="9609834" imgH="2958078" progId="Word.Document.12">
                  <p:embed/>
                </p:oleObj>
              </mc:Choice>
              <mc:Fallback>
                <p:oleObj name="Документ" r:id="rId3" imgW="9609834" imgH="29580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3482" y="839107"/>
                        <a:ext cx="9609138" cy="39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54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173483"/>
              </p:ext>
            </p:extLst>
          </p:nvPr>
        </p:nvGraphicFramePr>
        <p:xfrm>
          <a:off x="1592671" y="766898"/>
          <a:ext cx="9609138" cy="4445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Документ" r:id="rId3" imgW="9609834" imgH="3388664" progId="Word.Document.12">
                  <p:embed/>
                </p:oleObj>
              </mc:Choice>
              <mc:Fallback>
                <p:oleObj name="Документ" r:id="rId3" imgW="9609834" imgH="33886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2671" y="766898"/>
                        <a:ext cx="9609138" cy="4445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19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807196"/>
              </p:ext>
            </p:extLst>
          </p:nvPr>
        </p:nvGraphicFramePr>
        <p:xfrm>
          <a:off x="1553482" y="796335"/>
          <a:ext cx="9609138" cy="2965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Документ" r:id="rId3" imgW="9609834" imgH="2362656" progId="Word.Document.12">
                  <p:embed/>
                </p:oleObj>
              </mc:Choice>
              <mc:Fallback>
                <p:oleObj name="Документ" r:id="rId3" imgW="9609834" imgH="23626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3482" y="796335"/>
                        <a:ext cx="9609138" cy="2965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4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8"/>
            <a:ext cx="9520158" cy="4250807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000" b="1" u="sng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ВЫВОД</a:t>
            </a:r>
            <a:r>
              <a:rPr lang="ru-RU" sz="2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  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 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31 </a:t>
            </a:r>
            <a:r>
              <a:rPr lang="ru-RU" sz="2000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мероприятий Плана, запланированных к выполнению в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2022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году, за 12 мес.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2022 года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выполнено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31</a:t>
            </a:r>
            <a:r>
              <a:rPr lang="ru-RU" sz="2000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мероприятие,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 них: </a:t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-выполнено в полном объеме в установленные сроки –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31;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-выполнено в полном объеме с нарушением установленных сроков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– 0;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выполнено –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0.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План мероприятий  утверждён Постановлением Администрации </a:t>
            </a:r>
            <a:r>
              <a:rPr lang="ru-RU" sz="1800" dirty="0" err="1">
                <a:latin typeface="Liberation Serif" panose="02020603050405020304" pitchFamily="18" charset="0"/>
                <a:ea typeface="Times New Roman" panose="02020603050405020304" pitchFamily="18" charset="0"/>
              </a:rPr>
              <a:t>Махнёвского</a:t>
            </a: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 муниципального образования от 20.09.2021 № 725 «Об утверждении Плана мероприятий по противодействию коррупции на территории </a:t>
            </a:r>
            <a:r>
              <a:rPr lang="ru-RU" sz="1800" dirty="0" err="1">
                <a:latin typeface="Liberation Serif" panose="02020603050405020304" pitchFamily="18" charset="0"/>
                <a:ea typeface="Times New Roman" panose="02020603050405020304" pitchFamily="18" charset="0"/>
              </a:rPr>
              <a:t>Махнёвского</a:t>
            </a: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 муниципального образования 2021-2024 годы</a:t>
            </a:r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».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035392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65</TotalTime>
  <Words>47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Liberation Serif</vt:lpstr>
      <vt:lpstr>Palatino Linotype</vt:lpstr>
      <vt:lpstr>Times New Roman</vt:lpstr>
      <vt:lpstr>Gallery</vt:lpstr>
      <vt:lpstr>Документ Microsoft Word</vt:lpstr>
      <vt:lpstr>Отчет об исполнении плана мероприятий по противодействию коррупции в Махнёвском МО за 2022 год</vt:lpstr>
      <vt:lpstr>     </vt:lpstr>
      <vt:lpstr> </vt:lpstr>
      <vt:lpstr>  </vt:lpstr>
      <vt:lpstr>Презентация PowerPoint</vt:lpstr>
      <vt:lpstr>Презентация PowerPoint</vt:lpstr>
      <vt:lpstr>Презентация PowerPoint</vt:lpstr>
      <vt:lpstr>ВЫВОД:   Из  31  мероприятий Плана, запланированных к выполнению в 2022 году, за 12 мес. 2022 года выполнено 31 мероприятие, из них:  -выполнено в полном объеме в установленные сроки – 31; -выполнено в полном объеме с нарушением установленных сроков – 0;  не выполнено – 0.    План мероприятий  утверждён Постановлением Администрации Махнёвского муниципального образования от 20.09.2021 № 725 «Об утверждении Плана мероприятий по противодействию коррупции на территории Махнёвского муниципального образования 2021-2024 годы».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реализации муниципальной программы «Развитие муниципальной службы и противодействие коррупции на территории Махнёвского МО на 2014-2024 годы» за период с 01 января по 31 декабря 2021 года</dc:title>
  <dc:creator>User</dc:creator>
  <cp:lastModifiedBy>User</cp:lastModifiedBy>
  <cp:revision>21</cp:revision>
  <dcterms:created xsi:type="dcterms:W3CDTF">2022-08-17T03:23:59Z</dcterms:created>
  <dcterms:modified xsi:type="dcterms:W3CDTF">2023-01-19T07:54:54Z</dcterms:modified>
</cp:coreProperties>
</file>