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mahnevo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 об исполнении плана мероприятий по противодействию коррупции в </a:t>
            </a:r>
            <a:r>
              <a:rPr lang="ru-RU" sz="3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Махнёвском</a:t>
            </a:r>
            <a:r>
              <a:rPr lang="ru-RU" sz="3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МО за </a:t>
            </a:r>
            <a:r>
              <a:rPr lang="ru-RU" sz="3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sz="3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3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8867" y="5603966"/>
            <a:ext cx="3047321" cy="772848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0070C0"/>
                </a:solidFill>
                <a:hlinkClick r:id="rId2"/>
              </a:rPr>
              <a:t>www.mahnevo.ru</a:t>
            </a:r>
            <a:r>
              <a:rPr lang="en-US" cap="none" dirty="0" smtClean="0">
                <a:solidFill>
                  <a:srgbClr val="0070C0"/>
                </a:solidFill>
              </a:rPr>
              <a:t> </a:t>
            </a:r>
            <a:endParaRPr lang="ru-RU" cap="none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8" y="507608"/>
            <a:ext cx="702606" cy="1149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875" y="1749847"/>
            <a:ext cx="142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Махнёвское</a:t>
            </a:r>
            <a:r>
              <a:rPr lang="ru-RU" sz="1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муниципальное образование</a:t>
            </a:r>
            <a:endParaRPr lang="ru-RU" sz="1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8" y="731521"/>
            <a:ext cx="701101" cy="11522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5226" t="32461" r="22809" b="31965"/>
          <a:stretch/>
        </p:blipFill>
        <p:spPr bwMode="auto">
          <a:xfrm>
            <a:off x="1576069" y="731521"/>
            <a:ext cx="9888049" cy="4945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87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8" y="731521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225" t="32876" r="22926" b="30310"/>
          <a:stretch/>
        </p:blipFill>
        <p:spPr bwMode="auto">
          <a:xfrm>
            <a:off x="1580197" y="731521"/>
            <a:ext cx="9774740" cy="5027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38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8" y="731521"/>
            <a:ext cx="701101" cy="11522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5346" t="46109" r="22814" b="25550"/>
          <a:stretch/>
        </p:blipFill>
        <p:spPr bwMode="auto">
          <a:xfrm>
            <a:off x="1567184" y="794740"/>
            <a:ext cx="9528446" cy="473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06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33" y="1058092"/>
            <a:ext cx="9819364" cy="431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67" y="815073"/>
            <a:ext cx="70110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666206"/>
            <a:ext cx="9748568" cy="532964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0" y="666206"/>
            <a:ext cx="701101" cy="115224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4418" t="33289" r="11401" b="19752"/>
          <a:stretch/>
        </p:blipFill>
        <p:spPr bwMode="auto">
          <a:xfrm>
            <a:off x="1554222" y="666205"/>
            <a:ext cx="9473335" cy="4779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28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39635"/>
            <a:ext cx="9520158" cy="56039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3" y="770709"/>
            <a:ext cx="701101" cy="115224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4533" t="26259" r="11485" b="23061"/>
          <a:stretch/>
        </p:blipFill>
        <p:spPr bwMode="auto">
          <a:xfrm>
            <a:off x="1534696" y="770709"/>
            <a:ext cx="9520158" cy="493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753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520439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2" y="804519"/>
            <a:ext cx="701101" cy="11522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8250" t="27707" r="15373" b="9221"/>
          <a:stretch/>
        </p:blipFill>
        <p:spPr bwMode="auto">
          <a:xfrm>
            <a:off x="1534696" y="804519"/>
            <a:ext cx="9520158" cy="4982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25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0" y="775884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345" t="27086" r="23031" b="11274"/>
          <a:stretch/>
        </p:blipFill>
        <p:spPr bwMode="auto">
          <a:xfrm>
            <a:off x="1547191" y="775884"/>
            <a:ext cx="9357370" cy="5119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54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6" y="815072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346" t="35771" r="22915" b="16445"/>
          <a:stretch/>
        </p:blipFill>
        <p:spPr bwMode="auto">
          <a:xfrm>
            <a:off x="1557029" y="815072"/>
            <a:ext cx="9702373" cy="491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3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92" y="788946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227" t="31635" r="23044" b="35686"/>
          <a:stretch/>
        </p:blipFill>
        <p:spPr bwMode="auto">
          <a:xfrm>
            <a:off x="1592139" y="788945"/>
            <a:ext cx="9680912" cy="4765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79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4" y="731520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344" t="27500" r="22935" b="24513"/>
          <a:stretch/>
        </p:blipFill>
        <p:spPr bwMode="auto">
          <a:xfrm>
            <a:off x="1557346" y="731520"/>
            <a:ext cx="9865830" cy="5109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08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8" y="731521"/>
            <a:ext cx="701101" cy="11522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226" t="36391" r="23062" b="18107"/>
          <a:stretch/>
        </p:blipFill>
        <p:spPr bwMode="auto">
          <a:xfrm>
            <a:off x="1571311" y="731521"/>
            <a:ext cx="9674443" cy="5137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9155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440</TotalTime>
  <Words>20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Liberation Serif</vt:lpstr>
      <vt:lpstr>Palatino Linotype</vt:lpstr>
      <vt:lpstr>Times New Roman</vt:lpstr>
      <vt:lpstr>Gallery</vt:lpstr>
      <vt:lpstr>Отчет об исполнении плана мероприятий по противодействию коррупции в Махнёвском МО за 2023 года</vt:lpstr>
      <vt:lpstr>     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муниципальной программы «Развитие муниципальной службы и противодействие коррупции на территории Махнёвского МО на 2014-2024 годы» за период с 01 января по 31 декабря 2021 года</dc:title>
  <dc:creator>User</dc:creator>
  <cp:lastModifiedBy>Zav_Hoz</cp:lastModifiedBy>
  <cp:revision>45</cp:revision>
  <dcterms:created xsi:type="dcterms:W3CDTF">2022-08-17T03:23:59Z</dcterms:created>
  <dcterms:modified xsi:type="dcterms:W3CDTF">2024-01-19T08:51:08Z</dcterms:modified>
</cp:coreProperties>
</file>