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0"/>
  </p:notesMasterIdLst>
  <p:sldIdLst>
    <p:sldId id="256" r:id="rId2"/>
    <p:sldId id="258" r:id="rId3"/>
    <p:sldId id="263" r:id="rId4"/>
    <p:sldId id="265" r:id="rId5"/>
    <p:sldId id="260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78363-1152-4A7B-9BCC-48501BEE435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FEC70-4D4A-4FD9-805A-80593D801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0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91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3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96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7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2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2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9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0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5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4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7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7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EAC0BD-3D01-4029-85A9-7D10B979F5B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939F2D-F0F5-4DD6-9CCF-AAA5D1DE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82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571" y="-312234"/>
            <a:ext cx="10478429" cy="43601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Итоги </a:t>
            </a:r>
            <a:r>
              <a:rPr lang="en-US" dirty="0" smtClean="0">
                <a:solidFill>
                  <a:schemeClr val="bg1"/>
                </a:solidFill>
              </a:rPr>
              <a:t>IX </a:t>
            </a:r>
            <a:r>
              <a:rPr lang="ru-RU" dirty="0" smtClean="0">
                <a:solidFill>
                  <a:schemeClr val="bg1"/>
                </a:solidFill>
              </a:rPr>
              <a:t>Антикоррупционного марафона на территории Махневского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39629"/>
            <a:ext cx="9144000" cy="8809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56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6729" y="1059366"/>
            <a:ext cx="4278803" cy="390292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02.11.2023 года был проведен Круглый стол с членами общественной палаты Махневского МО, советов ветеранов пгт. Махнево на </a:t>
            </a:r>
            <a:r>
              <a:rPr lang="ru-RU" sz="2000" dirty="0" smtClean="0">
                <a:solidFill>
                  <a:schemeClr val="bg1"/>
                </a:solidFill>
              </a:rPr>
              <a:t>тему: </a:t>
            </a:r>
            <a:r>
              <a:rPr lang="ru-RU" sz="2000" dirty="0">
                <a:solidFill>
                  <a:schemeClr val="bg1"/>
                </a:solidFill>
              </a:rPr>
              <a:t>«Общественный контроль как фактор </a:t>
            </a:r>
            <a:r>
              <a:rPr lang="ru-RU" sz="2000" dirty="0" smtClean="0">
                <a:solidFill>
                  <a:schemeClr val="bg1"/>
                </a:solidFill>
              </a:rPr>
              <a:t>противодействия коррупции</a:t>
            </a:r>
            <a:r>
              <a:rPr lang="ru-RU" sz="2000" dirty="0">
                <a:solidFill>
                  <a:schemeClr val="bg1"/>
                </a:solidFill>
              </a:rPr>
              <a:t>».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883211"/>
            <a:ext cx="5732585" cy="4409758"/>
          </a:xfrm>
        </p:spPr>
      </p:pic>
    </p:spTree>
    <p:extLst>
      <p:ext uri="{BB962C8B-B14F-4D97-AF65-F5344CB8AC3E}">
        <p14:creationId xmlns:p14="http://schemas.microsoft.com/office/powerpoint/2010/main" val="14214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12" y="4487332"/>
            <a:ext cx="10247970" cy="150706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07.11.2023 </a:t>
            </a:r>
            <a:r>
              <a:rPr lang="ru-RU" sz="1800" dirty="0">
                <a:solidFill>
                  <a:schemeClr val="bg1"/>
                </a:solidFill>
              </a:rPr>
              <a:t>года был проведен </a:t>
            </a:r>
            <a:r>
              <a:rPr lang="ru-RU" sz="1800" dirty="0" smtClean="0">
                <a:solidFill>
                  <a:schemeClr val="bg1"/>
                </a:solidFill>
              </a:rPr>
              <a:t>Круглый  </a:t>
            </a:r>
            <a:r>
              <a:rPr lang="ru-RU" sz="1800" dirty="0">
                <a:solidFill>
                  <a:schemeClr val="bg1"/>
                </a:solidFill>
              </a:rPr>
              <a:t>стол с 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муниципальными служащими Администрации Махнёвского муниципального </a:t>
            </a:r>
            <a:r>
              <a:rPr lang="ru-RU" sz="1800" dirty="0" smtClean="0">
                <a:solidFill>
                  <a:schemeClr val="bg1"/>
                </a:solidFill>
              </a:rPr>
              <a:t>образования на </a:t>
            </a:r>
            <a:r>
              <a:rPr lang="ru-RU" sz="1800" dirty="0">
                <a:solidFill>
                  <a:schemeClr val="bg1"/>
                </a:solidFill>
              </a:rPr>
              <a:t>тему: </a:t>
            </a:r>
            <a:r>
              <a:rPr lang="ru-RU" sz="1800" dirty="0" smtClean="0">
                <a:solidFill>
                  <a:schemeClr val="bg1"/>
                </a:solidFill>
              </a:rPr>
              <a:t>«Актуальные вопросы ведомственного нормотворчества».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75" y="512956"/>
            <a:ext cx="4638907" cy="33291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93" y="638375"/>
            <a:ext cx="4639458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154773" cy="150706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17 ноября 2023 года на базе МБОУ «Махнёвская СОШ» был проведен семинар с учащимся старших классов «Как вести себя в ситуациях коррупционной направленности»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7" y="1104602"/>
            <a:ext cx="4937125" cy="314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24" y="1104602"/>
            <a:ext cx="4750419" cy="306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109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Конкурс «Молодежь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против </a:t>
            </a:r>
            <a:r>
              <a:rPr lang="ru-RU" dirty="0">
                <a:solidFill>
                  <a:srgbClr val="C00000"/>
                </a:solidFill>
              </a:rPr>
              <a:t>коррупции!»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17184"/>
            <a:ext cx="6062275" cy="445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319453"/>
            <a:ext cx="3657600" cy="307773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</a:rPr>
              <a:t>В рамках IХ Антикоррупционного марафона с 24 ноября по 09 декабря 2023 года на территории Махневского муниципального образования состоялся «Молодежь против коррупции!» В конкурсе приняли участие учащиеся общеобразовательных организаций Махнёвского МО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6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40865"/>
            <a:ext cx="9920598" cy="130551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конкурсе приняли участие </a:t>
            </a:r>
            <a:r>
              <a:rPr lang="ru-RU" sz="2000" dirty="0" smtClean="0">
                <a:solidFill>
                  <a:schemeClr val="bg1"/>
                </a:solidFill>
              </a:rPr>
              <a:t> даже  учащиеся  начальной   классов МБОУ «Махневской СОШ».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4" y="234176"/>
            <a:ext cx="4572000" cy="305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4" y="234177"/>
            <a:ext cx="4560847" cy="294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11" y="2743200"/>
            <a:ext cx="4722777" cy="270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0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62293"/>
            <a:ext cx="10255134" cy="15388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Эти рисунки учеников старших классов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8926" r="4390" b="4828"/>
          <a:stretch/>
        </p:blipFill>
        <p:spPr>
          <a:xfrm rot="16200000">
            <a:off x="3854745" y="1957041"/>
            <a:ext cx="3579538" cy="243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786159"/>
            <a:ext cx="4482791" cy="290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" y="786159"/>
            <a:ext cx="4200713" cy="302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1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092" y="879232"/>
            <a:ext cx="5468816" cy="543364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9 декабря МЕЖДУНАРОДНЫЙ ДЕНЬ БОРЬБЫ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 КОРРУПЦИЕЙ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Приём (консультирование) граждан по вопросам законодательства Российской Федерации, регулирующего вопросы противодействия коррупции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8" y="1600200"/>
            <a:ext cx="4819774" cy="37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525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</TotalTime>
  <Words>148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Сектор</vt:lpstr>
      <vt:lpstr>Итоги IX Антикоррупционного марафона на территории Махневского муниципального образования</vt:lpstr>
      <vt:lpstr>02.11.2023 года был проведен Круглый стол с членами общественной палаты Махневского МО, советов ветеранов пгт. Махнево на тему: «Общественный контроль как фактор противодействия коррупции». </vt:lpstr>
      <vt:lpstr>07.11.2023 года был проведен Круглый  стол с  муниципальными служащими Администрации Махнёвского муниципального образования на тему: «Актуальные вопросы ведомственного нормотворчества». </vt:lpstr>
      <vt:lpstr>17 ноября 2023 года на базе МБОУ «Махнёвская СОШ» был проведен семинар с учащимся старших классов «Как вести себя в ситуациях коррупционной направленности»</vt:lpstr>
      <vt:lpstr> Конкурс «Молодежь против коррупции!» </vt:lpstr>
      <vt:lpstr>В конкурсе приняли участие  даже  учащиеся  начальной   классов МБОУ «Махневской СОШ».</vt:lpstr>
      <vt:lpstr>Эти рисунки учеников старших классов</vt:lpstr>
      <vt:lpstr>9 декабря МЕЖДУНАРОДНЫЙ ДЕНЬ БОРЬБЫ  С КОРРУПЦИЕЙ  Приём (консультирование) граждан по вопросам законодательства Российской Федерации, регулирующего вопросы противодействия коррупции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IX Антикоррупционного марафона на территории Махневского муниципального образования</dc:title>
  <dc:creator>user</dc:creator>
  <cp:lastModifiedBy>user</cp:lastModifiedBy>
  <cp:revision>16</cp:revision>
  <dcterms:created xsi:type="dcterms:W3CDTF">2023-12-27T11:56:49Z</dcterms:created>
  <dcterms:modified xsi:type="dcterms:W3CDTF">2024-01-15T10:41:38Z</dcterms:modified>
</cp:coreProperties>
</file>