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mahnevo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Отчет об исполнении плана мероприятий по противодействию коррупции в </a:t>
            </a:r>
            <a:r>
              <a:rPr lang="ru-RU" sz="3200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Махнёвском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МО за </a:t>
            </a:r>
            <a:r>
              <a:rPr lang="en-US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полугодие 2022 года</a:t>
            </a:r>
            <a:endParaRPr lang="ru-RU" sz="32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08867" y="5603966"/>
            <a:ext cx="3047321" cy="772848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0070C0"/>
                </a:solidFill>
                <a:hlinkClick r:id="rId2"/>
              </a:rPr>
              <a:t>www.mahnevo.ru</a:t>
            </a:r>
            <a:r>
              <a:rPr lang="en-US" cap="none" dirty="0" smtClean="0">
                <a:solidFill>
                  <a:srgbClr val="0070C0"/>
                </a:solidFill>
              </a:rPr>
              <a:t> </a:t>
            </a:r>
            <a:endParaRPr lang="ru-RU" cap="none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98" y="507608"/>
            <a:ext cx="702606" cy="11494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2875" y="1749847"/>
            <a:ext cx="14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Махнёвское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муниципальное образование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9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86" y="666206"/>
            <a:ext cx="9748568" cy="532964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0008"/>
              </p:ext>
            </p:extLst>
          </p:nvPr>
        </p:nvGraphicFramePr>
        <p:xfrm>
          <a:off x="1534696" y="666206"/>
          <a:ext cx="96313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Документ" r:id="rId3" imgW="9632122" imgH="5470466" progId="Word.Document.12">
                  <p:embed/>
                </p:oleObj>
              </mc:Choice>
              <mc:Fallback>
                <p:oleObj name="Документ" r:id="rId3" imgW="9632122" imgH="54704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696" y="666206"/>
                        <a:ext cx="9631362" cy="547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28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339635"/>
            <a:ext cx="9520158" cy="56039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917967"/>
              </p:ext>
            </p:extLst>
          </p:nvPr>
        </p:nvGraphicFramePr>
        <p:xfrm>
          <a:off x="1281112" y="204788"/>
          <a:ext cx="10057447" cy="644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Документ" r:id="rId3" imgW="9632122" imgH="6448602" progId="Word.Document.12">
                  <p:embed/>
                </p:oleObj>
              </mc:Choice>
              <mc:Fallback>
                <p:oleObj name="Документ" r:id="rId3" imgW="9632122" imgH="64486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1112" y="204788"/>
                        <a:ext cx="10057447" cy="644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53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20439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8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722869"/>
              </p:ext>
            </p:extLst>
          </p:nvPr>
        </p:nvGraphicFramePr>
        <p:xfrm>
          <a:off x="1281112" y="863600"/>
          <a:ext cx="10148887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Документ" r:id="rId3" imgW="9632122" imgH="5128245" progId="Word.Document.12">
                  <p:embed/>
                </p:oleObj>
              </mc:Choice>
              <mc:Fallback>
                <p:oleObj name="Документ" r:id="rId3" imgW="9632122" imgH="51282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1112" y="863600"/>
                        <a:ext cx="10148887" cy="512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525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" y="783771"/>
            <a:ext cx="9718766" cy="479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468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255</TotalTime>
  <Words>22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Liberation Serif</vt:lpstr>
      <vt:lpstr>Palatino Linotype</vt:lpstr>
      <vt:lpstr>Times New Roman</vt:lpstr>
      <vt:lpstr>Gallery</vt:lpstr>
      <vt:lpstr>Документ Microsoft Word</vt:lpstr>
      <vt:lpstr>Отчет об исполнении плана мероприятий по противодействию коррупции в Махнёвском МО за I полугодие 2022 года</vt:lpstr>
      <vt:lpstr>     </vt:lpstr>
      <vt:lpstr> </vt:lpstr>
      <vt:lpstr>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реализации муниципальной программы «Развитие муниципальной службы и противодействие коррупции на территории Махнёвского МО на 2014-2024 годы» за период с 01 января по 31 декабря 2021 года</dc:title>
  <dc:creator>User</dc:creator>
  <cp:lastModifiedBy>User</cp:lastModifiedBy>
  <cp:revision>40</cp:revision>
  <dcterms:created xsi:type="dcterms:W3CDTF">2022-08-17T03:23:59Z</dcterms:created>
  <dcterms:modified xsi:type="dcterms:W3CDTF">2022-10-27T13:17:55Z</dcterms:modified>
</cp:coreProperties>
</file>