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8108464737156346E-2"/>
                  <c:y val="9.419204364140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94-4050-9B5E-9BA3D5F8C49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332262.40000000002</c:v>
                </c:pt>
                <c:pt idx="1">
                  <c:v>344638.2</c:v>
                </c:pt>
                <c:pt idx="2">
                  <c:v>-11955.8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7-4703-BCEA-DBBCB8F6EF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5.3539932832677769E-3"/>
                  <c:y val="7.684087770746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94-4050-9B5E-9BA3D5F8C49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199609</c:v>
                </c:pt>
                <c:pt idx="1">
                  <c:v>199938.8</c:v>
                </c:pt>
                <c:pt idx="2" formatCode="General">
                  <c:v>-329.7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67-4703-BCEA-DBBCB8F6EF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031744"/>
        <c:axId val="76349824"/>
      </c:barChart>
      <c:catAx>
        <c:axId val="8403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349824"/>
        <c:crosses val="autoZero"/>
        <c:auto val="1"/>
        <c:lblAlgn val="ctr"/>
        <c:lblOffset val="100"/>
        <c:noMultiLvlLbl val="0"/>
      </c:catAx>
      <c:valAx>
        <c:axId val="763498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4031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7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11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610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4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60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58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3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3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5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6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20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8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67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4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9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993F73-D15A-45A4-80D9-EE0CF70E1192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32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75011078"/>
              </p:ext>
            </p:extLst>
          </p:nvPr>
        </p:nvGraphicFramePr>
        <p:xfrm>
          <a:off x="484093" y="1460105"/>
          <a:ext cx="9595822" cy="547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455" y="336332"/>
            <a:ext cx="938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Liberation Serif" pitchFamily="18" charset="0"/>
              </a:rPr>
              <a:t>Исполнение основных показателей бюджета Махнёвского муниципального образования на </a:t>
            </a:r>
            <a:r>
              <a:rPr lang="ru-RU" sz="2400" i="1" dirty="0" smtClean="0">
                <a:latin typeface="Liberation Serif" pitchFamily="18" charset="0"/>
              </a:rPr>
              <a:t>01.08.2020г. </a:t>
            </a:r>
            <a:r>
              <a:rPr lang="ru-RU" sz="2400" i="1" dirty="0" smtClean="0">
                <a:latin typeface="Liberation Serif" pitchFamily="18" charset="0"/>
              </a:rPr>
              <a:t>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9128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BUH-NEW1</dc:creator>
  <cp:lastModifiedBy>BUH-NEW1</cp:lastModifiedBy>
  <cp:revision>1</cp:revision>
  <dcterms:created xsi:type="dcterms:W3CDTF">2020-09-01T08:20:34Z</dcterms:created>
  <dcterms:modified xsi:type="dcterms:W3CDTF">2020-09-01T08:23:31Z</dcterms:modified>
</cp:coreProperties>
</file>